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A2924E-5001-4BF8-95F1-23E855553E04}" v="4" dt="2023-06-08T04:00:43.1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5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903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91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849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1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474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592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30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80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8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971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906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lIns="109728" tIns="109728" rIns="109728" bIns="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lIns="109728" tIns="109728" rIns="109728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lIns="109728" tIns="109728" rIns="109728" bIns="0" anchor="ctr"/>
          <a:lstStyle>
            <a:lvl1pPr algn="l">
              <a:defRPr sz="1000" spc="1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6/8/2023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lIns="109728" tIns="109728" rIns="109728" bIns="0" anchor="ctr"/>
          <a:lstStyle>
            <a:lvl1pPr algn="ctr">
              <a:defRPr sz="1000" spc="1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lIns="109728" tIns="109728" rIns="109728" bIns="0" anchor="ctr"/>
          <a:lstStyle>
            <a:lvl1pPr algn="r">
              <a:defRPr sz="1000" spc="1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0987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5400" kern="1200" spc="1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 spc="7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 spc="7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 spc="7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 spc="7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 spc="7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비디오 3" descr="Animated Clouds And Sun">
            <a:extLst>
              <a:ext uri="{FF2B5EF4-FFF2-40B4-BE49-F238E27FC236}">
                <a16:creationId xmlns:a16="http://schemas.microsoft.com/office/drawing/2014/main" id="{CC5390AD-C553-3988-A670-658091C23E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335"/>
          <a:stretch/>
        </p:blipFill>
        <p:spPr>
          <a:xfrm>
            <a:off x="20" y="10"/>
            <a:ext cx="1219828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A095E96-319D-4055-AD99-41FEB4030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295" y="1685499"/>
            <a:ext cx="6327657" cy="368489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0AFE8D3-8AEB-41F0-B0C6-88C068770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8246" y="1685499"/>
            <a:ext cx="6333755" cy="3684896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5C61664-6AFE-A64D-3647-CDF7B02DBB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849" y="2313296"/>
            <a:ext cx="5300988" cy="1826983"/>
          </a:xfrm>
        </p:spPr>
        <p:txBody>
          <a:bodyPr anchor="t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altLang="ko-KR" dirty="0"/>
              <a:t>Weather Application</a:t>
            </a:r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A534C87-870A-8A82-1D47-858485806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7849" y="4322327"/>
            <a:ext cx="5300981" cy="747817"/>
          </a:xfrm>
        </p:spPr>
        <p:txBody>
          <a:bodyPr anchor="t">
            <a:normAutofit/>
          </a:bodyPr>
          <a:lstStyle/>
          <a:p>
            <a:pPr algn="l">
              <a:lnSpc>
                <a:spcPct val="104000"/>
              </a:lnSpc>
            </a:pPr>
            <a:r>
              <a:rPr lang="en-US" altLang="ko-KR" sz="1600" dirty="0"/>
              <a:t>2019101008 </a:t>
            </a:r>
            <a:r>
              <a:rPr lang="ko-KR" altLang="en-US" sz="1600" dirty="0"/>
              <a:t>한준희</a:t>
            </a:r>
            <a:endParaRPr lang="en-US" altLang="ko-KR" sz="1600" dirty="0"/>
          </a:p>
          <a:p>
            <a:pPr algn="l">
              <a:lnSpc>
                <a:spcPct val="104000"/>
              </a:lnSpc>
            </a:pPr>
            <a:r>
              <a:rPr lang="en-US" altLang="ko-KR" sz="1600" dirty="0"/>
              <a:t>2019101012 </a:t>
            </a:r>
            <a:r>
              <a:rPr lang="ko-KR" altLang="en-US" sz="1600" dirty="0"/>
              <a:t>황비연</a:t>
            </a:r>
          </a:p>
        </p:txBody>
      </p:sp>
    </p:spTree>
    <p:extLst>
      <p:ext uri="{BB962C8B-B14F-4D97-AF65-F5344CB8AC3E}">
        <p14:creationId xmlns:p14="http://schemas.microsoft.com/office/powerpoint/2010/main" val="400322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DC386E-800F-D681-C334-9FCFDA985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패키지</a:t>
            </a:r>
            <a:r>
              <a:rPr lang="en-US" altLang="ko-KR"/>
              <a:t>(package)</a:t>
            </a:r>
            <a:endParaRPr lang="ko-KR" altLang="en-US" dirty="0"/>
          </a:p>
        </p:txBody>
      </p:sp>
      <p:pic>
        <p:nvPicPr>
          <p:cNvPr id="5" name="내용 개체 틀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4098D24F-6C8F-057E-260F-F6EC8539FD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982" y="1690688"/>
            <a:ext cx="4215982" cy="4778114"/>
          </a:xfrm>
        </p:spPr>
      </p:pic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BCB85AE5-FB36-46BF-F284-1879830AF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395" y="489641"/>
            <a:ext cx="3839415" cy="2208484"/>
          </a:xfrm>
          <a:prstGeom prst="rect">
            <a:avLst/>
          </a:prstGeom>
        </p:spPr>
      </p:pic>
      <p:pic>
        <p:nvPicPr>
          <p:cNvPr id="9" name="그림 8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0C91B786-7966-EC55-0439-419873C720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395" y="2901204"/>
            <a:ext cx="3854296" cy="343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377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F45CD515-265A-213A-EFDD-0B7ECBD030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710" y="1424933"/>
            <a:ext cx="5401899" cy="4351338"/>
          </a:xfrm>
        </p:spPr>
      </p:pic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E2634206-3FB4-F382-A138-8491480AC6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822" y="1424933"/>
            <a:ext cx="5401900" cy="43513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18BD69-604B-075C-5CAB-8CB8BA2A0770}"/>
              </a:ext>
            </a:extLst>
          </p:cNvPr>
          <p:cNvSpPr txBox="1"/>
          <p:nvPr/>
        </p:nvSpPr>
        <p:spPr>
          <a:xfrm flipH="1">
            <a:off x="370888" y="316937"/>
            <a:ext cx="55277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/>
              <a:t>Request</a:t>
            </a:r>
            <a:r>
              <a:rPr lang="ko-KR" altLang="en-US" sz="6600" dirty="0"/>
              <a:t> </a:t>
            </a:r>
            <a:r>
              <a:rPr lang="en-US" altLang="ko-KR" sz="6600" dirty="0" err="1"/>
              <a:t>Api</a:t>
            </a:r>
            <a:endParaRPr lang="ko-KR" altLang="en-US" sz="6600" dirty="0"/>
          </a:p>
        </p:txBody>
      </p:sp>
    </p:spTree>
    <p:extLst>
      <p:ext uri="{BB962C8B-B14F-4D97-AF65-F5344CB8AC3E}">
        <p14:creationId xmlns:p14="http://schemas.microsoft.com/office/powerpoint/2010/main" val="2727908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9DF60912-883F-B6A8-9FAA-B93451498E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646" y="1619249"/>
            <a:ext cx="3187854" cy="4841551"/>
          </a:xfrm>
        </p:spPr>
      </p:pic>
      <p:pic>
        <p:nvPicPr>
          <p:cNvPr id="7" name="그림 6" descr="스크린샷, 다채로움, 사각형, 직사각형이(가) 표시된 사진&#10;&#10;자동 생성된 설명">
            <a:extLst>
              <a:ext uri="{FF2B5EF4-FFF2-40B4-BE49-F238E27FC236}">
                <a16:creationId xmlns:a16="http://schemas.microsoft.com/office/drawing/2014/main" id="{2640996B-CF84-10F0-B17E-5DC523BDD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2" y="1040838"/>
            <a:ext cx="3581400" cy="527376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A70E07-7353-C834-DBBE-44FCDC81D15E}"/>
              </a:ext>
            </a:extLst>
          </p:cNvPr>
          <p:cNvSpPr txBox="1"/>
          <p:nvPr/>
        </p:nvSpPr>
        <p:spPr>
          <a:xfrm>
            <a:off x="704850" y="352245"/>
            <a:ext cx="73056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/>
              <a:t>View Package</a:t>
            </a:r>
            <a:endParaRPr lang="ko-KR" altLang="en-US" sz="7200" dirty="0"/>
          </a:p>
        </p:txBody>
      </p:sp>
    </p:spTree>
    <p:extLst>
      <p:ext uri="{BB962C8B-B14F-4D97-AF65-F5344CB8AC3E}">
        <p14:creationId xmlns:p14="http://schemas.microsoft.com/office/powerpoint/2010/main" val="1738204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C67B4401-AE18-73E9-5E3F-9A2553048C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34" y="1149519"/>
            <a:ext cx="2677733" cy="4830038"/>
          </a:xfrm>
        </p:spPr>
      </p:pic>
      <p:pic>
        <p:nvPicPr>
          <p:cNvPr id="7" name="그림 6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AC1DEB4F-A15D-1E21-A587-BA43FF1D89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917" y="1156153"/>
            <a:ext cx="2788633" cy="4830038"/>
          </a:xfrm>
          <a:prstGeom prst="rect">
            <a:avLst/>
          </a:prstGeom>
        </p:spPr>
      </p:pic>
      <p:pic>
        <p:nvPicPr>
          <p:cNvPr id="9" name="그림 8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6FF98FEF-26CE-82FE-ABCB-871F4E6804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56153"/>
            <a:ext cx="2646432" cy="4823406"/>
          </a:xfrm>
          <a:prstGeom prst="rect">
            <a:avLst/>
          </a:prstGeom>
        </p:spPr>
      </p:pic>
      <p:pic>
        <p:nvPicPr>
          <p:cNvPr id="11" name="그림 10" descr="텍스트, 스크린샷, 폰트, 천문학이(가) 표시된 사진&#10;&#10;자동 생성된 설명">
            <a:extLst>
              <a:ext uri="{FF2B5EF4-FFF2-40B4-BE49-F238E27FC236}">
                <a16:creationId xmlns:a16="http://schemas.microsoft.com/office/drawing/2014/main" id="{B8BFDC81-9B8B-C004-4EC2-FC337B4097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081" y="1149520"/>
            <a:ext cx="2859755" cy="483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522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3FBE5E-293E-B9E4-E2B3-E2AEE6D50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3778" y="1939464"/>
            <a:ext cx="7838581" cy="2797175"/>
          </a:xfrm>
        </p:spPr>
        <p:txBody>
          <a:bodyPr/>
          <a:lstStyle/>
          <a:p>
            <a:r>
              <a:rPr lang="ko-KR" altLang="en-US" sz="9600" dirty="0"/>
              <a:t>배경 이미지</a:t>
            </a:r>
          </a:p>
        </p:txBody>
      </p:sp>
    </p:spTree>
    <p:extLst>
      <p:ext uri="{BB962C8B-B14F-4D97-AF65-F5344CB8AC3E}">
        <p14:creationId xmlns:p14="http://schemas.microsoft.com/office/powerpoint/2010/main" val="3614092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7C1D7-EBEC-E41B-6E39-08D30CA29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7397" y="2672634"/>
            <a:ext cx="10637518" cy="1325563"/>
          </a:xfrm>
        </p:spPr>
        <p:txBody>
          <a:bodyPr/>
          <a:lstStyle/>
          <a:p>
            <a:r>
              <a:rPr lang="ko-KR" altLang="en-US" sz="11500" dirty="0"/>
              <a:t>별똥별</a:t>
            </a:r>
          </a:p>
        </p:txBody>
      </p:sp>
    </p:spTree>
    <p:extLst>
      <p:ext uri="{BB962C8B-B14F-4D97-AF65-F5344CB8AC3E}">
        <p14:creationId xmlns:p14="http://schemas.microsoft.com/office/powerpoint/2010/main" val="3368655185"/>
      </p:ext>
    </p:extLst>
  </p:cSld>
  <p:clrMapOvr>
    <a:masterClrMapping/>
  </p:clrMapOvr>
</p:sld>
</file>

<file path=ppt/theme/theme1.xml><?xml version="1.0" encoding="utf-8"?>
<a:theme xmlns:a="http://schemas.openxmlformats.org/drawingml/2006/main" name="CelebrationVTI">
  <a:themeElements>
    <a:clrScheme name="AnalogousFromRegularSeed_2SEEDS">
      <a:dk1>
        <a:srgbClr val="000000"/>
      </a:dk1>
      <a:lt1>
        <a:srgbClr val="FFFFFF"/>
      </a:lt1>
      <a:dk2>
        <a:srgbClr val="1D3233"/>
      </a:dk2>
      <a:lt2>
        <a:srgbClr val="E2E5E8"/>
      </a:lt2>
      <a:accent1>
        <a:srgbClr val="D57E17"/>
      </a:accent1>
      <a:accent2>
        <a:srgbClr val="E74129"/>
      </a:accent2>
      <a:accent3>
        <a:srgbClr val="ACA61F"/>
      </a:accent3>
      <a:accent4>
        <a:srgbClr val="14B87A"/>
      </a:accent4>
      <a:accent5>
        <a:srgbClr val="21B2B8"/>
      </a:accent5>
      <a:accent6>
        <a:srgbClr val="177ED5"/>
      </a:accent6>
      <a:hlink>
        <a:srgbClr val="3F7ABF"/>
      </a:hlink>
      <a:folHlink>
        <a:srgbClr val="7F7F7F"/>
      </a:folHlink>
    </a:clrScheme>
    <a:fontScheme name="Custom 10">
      <a:majorFont>
        <a:latin typeface="Malgun Gothic"/>
        <a:ea typeface=""/>
        <a:cs typeface=""/>
      </a:majorFont>
      <a:minorFont>
        <a:latin typeface="Malgun Gothic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17</Words>
  <Application>Microsoft Office PowerPoint</Application>
  <PresentationFormat>와이드스크린</PresentationFormat>
  <Paragraphs>8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AvenirNext LT Pro Medium</vt:lpstr>
      <vt:lpstr>Malgun Gothic Semilight</vt:lpstr>
      <vt:lpstr>Malgun Gothic</vt:lpstr>
      <vt:lpstr>Arial</vt:lpstr>
      <vt:lpstr>CelebrationVTI</vt:lpstr>
      <vt:lpstr>Weather Application</vt:lpstr>
      <vt:lpstr>패키지(package)</vt:lpstr>
      <vt:lpstr>PowerPoint 프레젠테이션</vt:lpstr>
      <vt:lpstr>PowerPoint 프레젠테이션</vt:lpstr>
      <vt:lpstr>PowerPoint 프레젠테이션</vt:lpstr>
      <vt:lpstr>배경 이미지</vt:lpstr>
      <vt:lpstr>별똥별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Application</dc:title>
  <dc:creator>황비연</dc:creator>
  <cp:lastModifiedBy>황비연</cp:lastModifiedBy>
  <cp:revision>5</cp:revision>
  <dcterms:created xsi:type="dcterms:W3CDTF">2023-06-08T03:55:07Z</dcterms:created>
  <dcterms:modified xsi:type="dcterms:W3CDTF">2023-06-08T04:30:11Z</dcterms:modified>
</cp:coreProperties>
</file>

<file path=docProps/thumbnail.jpeg>
</file>